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 advTm="3343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4B6F-437A-4903-BD76-CEE9A3E55677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40B9-5591-4819-9129-9CAC504E1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343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://www.trevothl.com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500438"/>
            <a:ext cx="7672414" cy="1000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4282" y="1785926"/>
            <a:ext cx="8501122" cy="2500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600" dirty="0" smtClean="0"/>
              <a:t>Lançamento da Trevo THL !!!</a:t>
            </a:r>
            <a:endParaRPr lang="pt-BR" sz="6600" dirty="0"/>
          </a:p>
        </p:txBody>
      </p:sp>
      <p:sp>
        <p:nvSpPr>
          <p:cNvPr id="5" name="Retângulo 4"/>
          <p:cNvSpPr/>
          <p:nvPr/>
        </p:nvSpPr>
        <p:spPr>
          <a:xfrm>
            <a:off x="8286776" y="1857364"/>
            <a:ext cx="571504" cy="128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4282" y="4143380"/>
            <a:ext cx="8715436" cy="27146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imagem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286256"/>
            <a:ext cx="3409950" cy="1533525"/>
          </a:xfrm>
          <a:prstGeom prst="rect">
            <a:avLst/>
          </a:prstGeom>
        </p:spPr>
      </p:pic>
    </p:spTree>
  </p:cSld>
  <p:clrMapOvr>
    <a:masterClrMapping/>
  </p:clrMapOvr>
  <p:transition spd="med" advTm="37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A trevo THL apresenta seu mais novo sabonete:</a:t>
            </a:r>
          </a:p>
          <a:p>
            <a:endParaRPr lang="pt-BR" dirty="0"/>
          </a:p>
          <a:p>
            <a:pPr algn="ctr">
              <a:buNone/>
            </a:pPr>
            <a:r>
              <a:rPr lang="pt-BR" sz="9600" dirty="0" smtClean="0">
                <a:solidFill>
                  <a:srgbClr val="FF0000"/>
                </a:solidFill>
                <a:latin typeface="Blackadder ITC" pitchFamily="82" charset="0"/>
              </a:rPr>
              <a:t>Sabonete Unique </a:t>
            </a:r>
            <a:endParaRPr lang="pt-BR" sz="96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7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O sabonete Unique possui eficiência garantida por uma equipe que está no mercado desde 2004,e que se preocupa com o bem estar dos seus clientes!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3600" dirty="0" smtClean="0"/>
          </a:p>
          <a:p>
            <a:pPr algn="ctr">
              <a:buNone/>
            </a:pPr>
            <a:r>
              <a:rPr lang="pt-BR" sz="3600" dirty="0" smtClean="0"/>
              <a:t>Possui fragrâncias super agradáveis e proporcionam uma sensação de frescor  e conforto,deixando um leve perfume</a:t>
            </a:r>
            <a:r>
              <a:rPr lang="pt-BR" dirty="0" smtClean="0"/>
              <a:t>.</a:t>
            </a:r>
            <a:endParaRPr lang="pt-BR" dirty="0"/>
          </a:p>
        </p:txBody>
      </p:sp>
    </p:spTree>
    <p:custDataLst>
      <p:tags r:id="rId1"/>
    </p:custDataLst>
  </p:cSld>
  <p:clrMapOvr>
    <a:masterClrMapping/>
  </p:clrMapOvr>
  <p:transition spd="med" advTm="15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sabonete Unique possui duas versões diferentes:</a:t>
            </a:r>
            <a:endParaRPr lang="pt-BR" dirty="0"/>
          </a:p>
        </p:txBody>
      </p:sp>
      <p:pic>
        <p:nvPicPr>
          <p:cNvPr id="4" name="Espaço Reservado para Conteúdo 3" descr="P91200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custDataLst>
      <p:tags r:id="rId1"/>
    </p:custDataLst>
  </p:cSld>
  <p:clrMapOvr>
    <a:masterClrMapping/>
  </p:clrMapOvr>
  <p:transition spd="med" advTm="5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Versão </a:t>
            </a:r>
            <a:r>
              <a:rPr lang="pt-BR" dirty="0" smtClean="0">
                <a:solidFill>
                  <a:srgbClr val="FFFF00"/>
                </a:solidFill>
                <a:latin typeface="Vladimir Script" pitchFamily="66" charset="0"/>
              </a:rPr>
              <a:t>SPA</a:t>
            </a:r>
            <a:br>
              <a:rPr lang="pt-BR" dirty="0" smtClean="0">
                <a:solidFill>
                  <a:srgbClr val="FFFF00"/>
                </a:solidFill>
                <a:latin typeface="Vladimir Script" pitchFamily="66" charset="0"/>
              </a:rPr>
            </a:br>
            <a:r>
              <a:rPr lang="pt-BR" dirty="0" smtClean="0">
                <a:solidFill>
                  <a:srgbClr val="FFFF00"/>
                </a:solidFill>
                <a:latin typeface="Vivaldi" pitchFamily="66" charset="0"/>
              </a:rPr>
              <a:t>Com fragrância lavanda</a:t>
            </a:r>
            <a:r>
              <a:rPr lang="pt-BR" dirty="0" smtClean="0">
                <a:solidFill>
                  <a:srgbClr val="FFFF00"/>
                </a:solidFill>
                <a:latin typeface="Vladimir Script" pitchFamily="66" charset="0"/>
              </a:rPr>
              <a:t> </a:t>
            </a:r>
            <a:endParaRPr lang="pt-BR" dirty="0">
              <a:solidFill>
                <a:srgbClr val="FFFF00"/>
              </a:solidFill>
              <a:latin typeface="Vladimir Script" pitchFamily="66" charset="0"/>
            </a:endParaRPr>
          </a:p>
        </p:txBody>
      </p:sp>
      <p:pic>
        <p:nvPicPr>
          <p:cNvPr id="4" name="Espaço Reservado para Conteúdo 3" descr="P91200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custDataLst>
      <p:tags r:id="rId1"/>
    </p:custDataLst>
  </p:cSld>
  <p:clrMapOvr>
    <a:masterClrMapping/>
  </p:clrMapOvr>
  <p:transition spd="med" advTm="3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Versão </a:t>
            </a:r>
            <a:r>
              <a:rPr lang="pt-BR" dirty="0" smtClean="0">
                <a:solidFill>
                  <a:srgbClr val="FFFF00"/>
                </a:solidFill>
                <a:latin typeface="Vladimir Script" pitchFamily="66" charset="0"/>
              </a:rPr>
              <a:t>UP</a:t>
            </a:r>
            <a:br>
              <a:rPr lang="pt-BR" dirty="0" smtClean="0">
                <a:solidFill>
                  <a:srgbClr val="FFFF00"/>
                </a:solidFill>
                <a:latin typeface="Vladimir Script" pitchFamily="66" charset="0"/>
              </a:rPr>
            </a:br>
            <a:r>
              <a:rPr lang="pt-BR" dirty="0" smtClean="0">
                <a:solidFill>
                  <a:srgbClr val="FFFF00"/>
                </a:solidFill>
                <a:latin typeface="Viner Hand ITC" pitchFamily="66" charset="0"/>
              </a:rPr>
              <a:t>com fragrância floral</a:t>
            </a:r>
            <a:endParaRPr lang="pt-BR" dirty="0">
              <a:latin typeface="Viner Hand ITC" pitchFamily="66" charset="0"/>
            </a:endParaRPr>
          </a:p>
        </p:txBody>
      </p:sp>
      <p:pic>
        <p:nvPicPr>
          <p:cNvPr id="4" name="Espaço Reservado para Conteúdo 3" descr="P91200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custDataLst>
      <p:tags r:id="rId1"/>
    </p:custDataLst>
  </p:cSld>
  <p:clrMapOvr>
    <a:masterClrMapping/>
  </p:clrMapOvr>
  <p:transition spd="med" advTm="3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Entre em contato conosco e conheça todas as vantagens que o sabonete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cript MT Bold" pitchFamily="66" charset="0"/>
              </a:rPr>
              <a:t>Unique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pode oferecer!</a:t>
            </a:r>
          </a:p>
          <a:p>
            <a:pPr algn="ctr">
              <a:buNone/>
            </a:pPr>
            <a:r>
              <a:rPr lang="pt-BR" dirty="0" smtClean="0">
                <a:hlinkClick r:id="rId4"/>
              </a:rPr>
              <a:t>www.trevothl.com.br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(11) 3729-7785</a:t>
            </a:r>
          </a:p>
          <a:p>
            <a:pPr algn="ctr">
              <a:buNone/>
            </a:pPr>
            <a:r>
              <a:rPr lang="pt-BR" dirty="0" smtClean="0"/>
              <a:t>trevo@trevothl.com</a:t>
            </a:r>
          </a:p>
        </p:txBody>
      </p:sp>
    </p:spTree>
    <p:custDataLst>
      <p:tags r:id="rId1"/>
    </p:custDataLst>
  </p:cSld>
  <p:clrMapOvr>
    <a:masterClrMapping/>
  </p:clrMapOvr>
  <p:transition spd="med" advTm="17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3" grpId="2" build="p"/>
      <p:bldP spid="3" grpId="3" build="p"/>
      <p:bldP spid="3" grpId="4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aniver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428604"/>
            <a:ext cx="6873574" cy="5126055"/>
          </a:xfrm>
        </p:spPr>
      </p:pic>
    </p:spTree>
  </p:cSld>
  <p:clrMapOvr>
    <a:masterClrMapping/>
  </p:clrMapOvr>
  <p:transition spd="med" advTm="456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2|1|3.5|1.4|0.9|0.7|2|0.7|0.7|0.9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66</Words>
  <Application>Microsoft Office PowerPoint</Application>
  <PresentationFormat>Apresentação na tela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       O sabonete Unique possui eficiência garantida por uma equipe que está no mercado desde 2004,e que se preocupa com o bem estar dos seus clientes! </vt:lpstr>
      <vt:lpstr>O sabonete Unique possui duas versões diferentes:</vt:lpstr>
      <vt:lpstr>Versão SPA Com fragrância lavanda </vt:lpstr>
      <vt:lpstr>Versão UP com fragrância floral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</dc:creator>
  <cp:lastModifiedBy>Trevo</cp:lastModifiedBy>
  <cp:revision>8</cp:revision>
  <dcterms:created xsi:type="dcterms:W3CDTF">2014-09-12T17:02:34Z</dcterms:created>
  <dcterms:modified xsi:type="dcterms:W3CDTF">2014-09-12T18:49:02Z</dcterms:modified>
</cp:coreProperties>
</file>